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72" r:id="rId12"/>
    <p:sldId id="266" r:id="rId13"/>
    <p:sldId id="267" r:id="rId14"/>
    <p:sldId id="269" r:id="rId15"/>
    <p:sldId id="270" r:id="rId16"/>
    <p:sldId id="278" r:id="rId17"/>
    <p:sldId id="274" r:id="rId18"/>
    <p:sldId id="275" r:id="rId19"/>
    <p:sldId id="279" r:id="rId20"/>
    <p:sldId id="276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3804" autoAdjust="0"/>
  </p:normalViewPr>
  <p:slideViewPr>
    <p:cSldViewPr>
      <p:cViewPr>
        <p:scale>
          <a:sx n="88" d="100"/>
          <a:sy n="88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9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3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4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2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2EB4-EA48-4323-ACE6-A6CCBACFD24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latin typeface="Segoe Script" panose="020B0504020000000003" pitchFamily="34" charset="0"/>
            </a:endParaRPr>
          </a:p>
          <a:p>
            <a:pPr algn="ctr"/>
            <a:endParaRPr lang="ru-RU" b="1" u="sng" dirty="0">
              <a:latin typeface="Segoe Script" panose="020B0504020000000003" pitchFamily="34" charset="0"/>
            </a:endParaRPr>
          </a:p>
          <a:p>
            <a:pPr algn="ctr"/>
            <a:endParaRPr lang="ru-RU" b="1" u="sng" dirty="0" smtClean="0">
              <a:latin typeface="Segoe Script" panose="020B0504020000000003" pitchFamily="34" charset="0"/>
            </a:endParaRPr>
          </a:p>
          <a:p>
            <a:pPr algn="ctr"/>
            <a:endParaRPr lang="ru-RU" b="1" u="sng" dirty="0">
              <a:latin typeface="Segoe Script" panose="020B0504020000000003" pitchFamily="34" charset="0"/>
            </a:endParaRPr>
          </a:p>
          <a:p>
            <a:pPr algn="ctr"/>
            <a:endParaRPr lang="ru-RU" b="1" u="sng" dirty="0" smtClean="0">
              <a:latin typeface="Segoe Script" panose="020B0504020000000003" pitchFamily="34" charset="0"/>
            </a:endParaRPr>
          </a:p>
          <a:p>
            <a:pPr algn="ctr"/>
            <a:r>
              <a:rPr lang="ru-RU" sz="2800" b="1" u="sng" dirty="0" smtClean="0">
                <a:latin typeface="Arial Black" panose="020B0A04020102020204" pitchFamily="34" charset="0"/>
              </a:rPr>
              <a:t>Тема</a:t>
            </a:r>
            <a:r>
              <a:rPr lang="ru-RU" sz="2800" b="1" u="sng" dirty="0">
                <a:latin typeface="Arial Black" panose="020B0A04020102020204" pitchFamily="34" charset="0"/>
              </a:rPr>
              <a:t> </a:t>
            </a:r>
            <a:r>
              <a:rPr lang="ru-RU" sz="2800" b="1" dirty="0">
                <a:latin typeface="Arial Black" panose="020B0A04020102020204" pitchFamily="34" charset="0"/>
              </a:rPr>
              <a:t>:«Формирование предпосылок функциональной грамотности через применение </a:t>
            </a:r>
            <a:r>
              <a:rPr lang="ru-RU" sz="2800" b="1" dirty="0" err="1">
                <a:latin typeface="Arial Black" panose="020B0A04020102020204" pitchFamily="34" charset="0"/>
              </a:rPr>
              <a:t>квест</a:t>
            </a:r>
            <a:r>
              <a:rPr lang="ru-RU" sz="2800" b="1" dirty="0">
                <a:latin typeface="Arial Black" panose="020B0A04020102020204" pitchFamily="34" charset="0"/>
              </a:rPr>
              <a:t>-технологий в ДОУ</a:t>
            </a:r>
            <a:r>
              <a:rPr lang="ru-RU" sz="2800" b="1" dirty="0" smtClean="0">
                <a:latin typeface="Arial Black" panose="020B0A04020102020204" pitchFamily="34" charset="0"/>
              </a:rPr>
              <a:t>»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pPr algn="r"/>
            <a:r>
              <a:rPr lang="ru-RU" u="sng" dirty="0" smtClean="0">
                <a:latin typeface="Arial Black" panose="020B0A04020102020204" pitchFamily="34" charset="0"/>
              </a:rPr>
              <a:t>Подготовила</a:t>
            </a:r>
          </a:p>
          <a:p>
            <a:pPr algn="r"/>
            <a:r>
              <a:rPr lang="ru-RU" u="sng" dirty="0">
                <a:latin typeface="Arial Black" panose="020B0A04020102020204" pitchFamily="34" charset="0"/>
              </a:rPr>
              <a:t>и</a:t>
            </a:r>
            <a:r>
              <a:rPr lang="ru-RU" u="sng" dirty="0" smtClean="0">
                <a:latin typeface="Arial Black" panose="020B0A04020102020204" pitchFamily="34" charset="0"/>
              </a:rPr>
              <a:t>нструктор по Ф.К.:</a:t>
            </a:r>
          </a:p>
          <a:p>
            <a:pPr algn="r"/>
            <a:r>
              <a:rPr lang="ru-RU" dirty="0" err="1" smtClean="0">
                <a:latin typeface="Arial Black" panose="020B0A04020102020204" pitchFamily="34" charset="0"/>
              </a:rPr>
              <a:t>Крапивкина</a:t>
            </a:r>
            <a:r>
              <a:rPr lang="ru-RU" dirty="0" smtClean="0">
                <a:latin typeface="Arial Black" panose="020B0A04020102020204" pitchFamily="34" charset="0"/>
              </a:rPr>
              <a:t> Н.А.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Segoe Script" panose="020B0504020000000003" pitchFamily="34" charset="0"/>
            </a:endParaRPr>
          </a:p>
          <a:p>
            <a:endParaRPr lang="ru-RU" dirty="0">
              <a:latin typeface="Segoe Script" panose="020B0504020000000003" pitchFamily="34" charset="0"/>
            </a:endParaRPr>
          </a:p>
          <a:p>
            <a:endParaRPr lang="ru-RU" dirty="0" smtClean="0">
              <a:latin typeface="Segoe Script" panose="020B0504020000000003" pitchFamily="34" charset="0"/>
            </a:endParaRPr>
          </a:p>
          <a:p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65861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Физкультурно-экологический 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квест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«Капелька в беде»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-243408"/>
            <a:ext cx="9336788" cy="73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МО март22\IMG_2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47" y="3501008"/>
            <a:ext cx="3888433" cy="259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О март22\IMG_2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5" y="3437619"/>
            <a:ext cx="3983516" cy="26556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О март22\IMG_9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0" y="581294"/>
            <a:ext cx="3819402" cy="25462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МО март22\IMG_91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47" y="557022"/>
            <a:ext cx="3776812" cy="25178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82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О март22\IMG_2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57" y="782039"/>
            <a:ext cx="3879029" cy="25860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МО март22\IMG_2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69440"/>
            <a:ext cx="3715010" cy="24766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О март22\IMG_2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09" y="3469440"/>
            <a:ext cx="3715011" cy="24766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МО март22\IMG_2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9" y="782037"/>
            <a:ext cx="3879034" cy="25860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" y="116632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МО март22\IMG_2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6" y="1036876"/>
            <a:ext cx="2940114" cy="1960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О март22\IMG_2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75" y="1036876"/>
            <a:ext cx="3240000" cy="21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О март22\IMG_2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35" y="3861047"/>
            <a:ext cx="3371868" cy="22479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МО март22\IMG_27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3310" y="2507500"/>
            <a:ext cx="3114396" cy="20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МО март22\IMG_25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6" y="3928175"/>
            <a:ext cx="3170485" cy="2113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вест</a:t>
            </a:r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«Цветок Здоровья»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 descr="C:\Users\User\Desktop\МО март22\IMG-20201119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51" y="2209452"/>
            <a:ext cx="2534047" cy="3378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О март22\IMG-20201119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2" y="3206854"/>
            <a:ext cx="2101818" cy="28024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О март22\IMG-20201119-WA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836713"/>
            <a:ext cx="2296577" cy="30621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Крапивкина Н.А\Неделя Здоровья 2020\фото отчет -Наде\физкультурный досуг в старших группах Соберем Цветок Здоровья\IMG-20201123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2" y="506563"/>
            <a:ext cx="2029810" cy="27064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User\Desktop\МО март22\IMG-20201119-WA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6" y="694374"/>
            <a:ext cx="3511828" cy="26338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 март22\IMG-20201119-WA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5" y="3398777"/>
            <a:ext cx="3547112" cy="2660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рапивкина Н.А\надя- фильм\развлечение в старшей группе Цветок Здоровья\20211118_095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18" y="694375"/>
            <a:ext cx="3538782" cy="26540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рапивкина Н.А\Неделя Здоровья 2020\Цветок Здоровья- досуг старш гр\IMG-20201119-WA0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2" y="3430623"/>
            <a:ext cx="3464161" cy="25981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Квест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«Форт 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Боярд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657" y="2122191"/>
            <a:ext cx="6224736" cy="3433936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 descr="C:\Users\User\Desktop\Крапивкина Н.А\форт боярд муравьишки\Новая папка\01_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72" y="728868"/>
            <a:ext cx="3609794" cy="24067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Крапивкина Н.А\форт боярд муравьишки\Новая папка\01_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453067"/>
            <a:ext cx="3672783" cy="24487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Крапивкина Н.А\форт боярд муравьишки\Новая папка\01_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03" y="3223948"/>
            <a:ext cx="4028799" cy="26861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Крапивкина Н.А\форт Боярд 2020\фото отчет -Наде\9 форт боярд\IMG_20201120_1119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51565"/>
            <a:ext cx="3372682" cy="25295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657" y="2122191"/>
            <a:ext cx="6224736" cy="3433936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esktop\Крапивкина Н.А\форт Боярд 2020\фото отчет -Наде\9 форт боярд\IMG_20201120_091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96" y="657349"/>
            <a:ext cx="3407845" cy="25558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Крапивкина Н.А\форт Боярд 2020\фото отчет -Наде\9 форт боярд\IMG-20201120-WA01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b="7508"/>
          <a:stretch/>
        </p:blipFill>
        <p:spPr bwMode="auto">
          <a:xfrm>
            <a:off x="1907704" y="3079323"/>
            <a:ext cx="2088232" cy="30454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Крапивкина Н.А\форт боярд муравьишки\Новая папка\01_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70" y="764703"/>
            <a:ext cx="3672426" cy="24485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Крапивкина Н.А\форт Боярд 2020\фото отчет -Наде\9 форт боярд\IMG_20201123_1813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60" y="3429000"/>
            <a:ext cx="3780420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Script" panose="020B0504020000000003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«Функциональная </a:t>
            </a:r>
            <a:r>
              <a:rPr lang="ru-RU" sz="2400" dirty="0" smtClean="0">
                <a:latin typeface="Arial Black" panose="020B0A04020102020204" pitchFamily="34" charset="0"/>
              </a:rPr>
              <a:t>грамотность</a:t>
            </a:r>
            <a:r>
              <a:rPr lang="ru-RU" sz="2400" dirty="0">
                <a:latin typeface="Arial Black" panose="020B0A04020102020204" pitchFamily="34" charset="0"/>
              </a:rPr>
              <a:t> 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(А. А. Леонтьев)</a:t>
            </a:r>
          </a:p>
        </p:txBody>
      </p:sp>
    </p:spTree>
    <p:extLst>
      <p:ext uri="{BB962C8B-B14F-4D97-AF65-F5344CB8AC3E}">
        <p14:creationId xmlns:p14="http://schemas.microsoft.com/office/powerpoint/2010/main" val="28032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5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User\Desktop\Крапивкина Н.А\форт боярд муравьишки\Новая папка\01_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26" y="3487422"/>
            <a:ext cx="3834872" cy="25568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рапивкина Н.А\форт боярд муравьишки\Новая папка\01_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3"/>
          <a:stretch/>
        </p:blipFill>
        <p:spPr bwMode="auto">
          <a:xfrm>
            <a:off x="1134954" y="620011"/>
            <a:ext cx="3625347" cy="27844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Крапивкина Н.А\форт боярд муравьишки\Новая папка\01_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97" y="692356"/>
            <a:ext cx="3869561" cy="2579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Крапивкина Н.А\форт боярд муравьишки\Новая папка\01_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01" y="3487422"/>
            <a:ext cx="3836096" cy="25568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u="sng" dirty="0" smtClean="0">
              <a:latin typeface="Arial Black" panose="020B0A04020102020204" pitchFamily="34" charset="0"/>
            </a:endParaRPr>
          </a:p>
          <a:p>
            <a:r>
              <a:rPr lang="ru-RU" sz="3200" b="1" u="sng" dirty="0" smtClean="0">
                <a:latin typeface="Arial Black" panose="020B0A04020102020204" pitchFamily="34" charset="0"/>
              </a:rPr>
              <a:t>Вывод: </a:t>
            </a:r>
            <a:r>
              <a:rPr lang="ru-RU" sz="3200" b="1" dirty="0" smtClean="0">
                <a:latin typeface="Arial Black" panose="020B0A04020102020204" pitchFamily="34" charset="0"/>
              </a:rPr>
              <a:t>Использование </a:t>
            </a:r>
            <a:r>
              <a:rPr lang="ru-RU" sz="3200" b="1" dirty="0" err="1" smtClean="0">
                <a:latin typeface="Arial Black" panose="020B0A04020102020204" pitchFamily="34" charset="0"/>
              </a:rPr>
              <a:t>квест</a:t>
            </a:r>
            <a:r>
              <a:rPr lang="ru-RU" sz="3200" b="1" dirty="0" smtClean="0">
                <a:latin typeface="Arial Black" panose="020B0A04020102020204" pitchFamily="34" charset="0"/>
              </a:rPr>
              <a:t>-технологий, </a:t>
            </a:r>
            <a:r>
              <a:rPr lang="ru-RU" sz="3200" b="1" dirty="0">
                <a:latin typeface="Arial Black" panose="020B0A04020102020204" pitchFamily="34" charset="0"/>
              </a:rPr>
              <a:t>прямо или косвенно ведет к формированию основ функциональной грамотности будущего школьника.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8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7416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3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556793"/>
            <a:ext cx="7704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4000" b="1" dirty="0" smtClean="0"/>
              <a:t>Актуальна ли функциональная грамотность для дошкольного образования?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851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Arial Black" panose="020B0A04020102020204" pitchFamily="34" charset="0"/>
              </a:rPr>
              <a:t>Квест</a:t>
            </a:r>
            <a:r>
              <a:rPr lang="ru-RU" sz="2000" b="1" dirty="0" smtClean="0">
                <a:latin typeface="Arial Black" panose="020B0A04020102020204" pitchFamily="34" charset="0"/>
              </a:rPr>
              <a:t>- это</a:t>
            </a:r>
            <a:r>
              <a:rPr lang="ru-RU" sz="2000" b="1" dirty="0">
                <a:latin typeface="Arial Black" panose="020B0A04020102020204" pitchFamily="34" charset="0"/>
              </a:rPr>
              <a:t> инновационная форма организации образовательной деятельности детей в </a:t>
            </a:r>
            <a:r>
              <a:rPr lang="ru-RU" sz="2000" b="1" dirty="0" smtClean="0">
                <a:latin typeface="Arial Black" panose="020B0A04020102020204" pitchFamily="34" charset="0"/>
              </a:rPr>
              <a:t>ДОУ.</a:t>
            </a:r>
          </a:p>
          <a:p>
            <a:pPr lvl="0"/>
            <a:endParaRPr lang="ru-RU" sz="2000" u="sng" dirty="0" smtClean="0"/>
          </a:p>
          <a:p>
            <a:pPr lvl="0"/>
            <a:r>
              <a:rPr lang="ru-RU" sz="1600" u="sng" dirty="0" smtClean="0">
                <a:latin typeface="Arial Black" panose="020B0A04020102020204" pitchFamily="34" charset="0"/>
              </a:rPr>
              <a:t>Задачи: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Способствовать всестороннему развитию 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Развивать социально-коммуникативных качества путем коллективного решения общих задач;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Побуждать к познавательно-исследовательской деятельности, благодаря погружению в различные игровые ситуации;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Обеспечивать интеграцию содержания разных образовательных областей (согласно рекомендациям ФГОС): социально-коммуникативного, познавательного, речевого, художественно-эстетического и физического развития;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Создавать положительный эмоциональный настрой.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endParaRPr lang="ru-RU" sz="2000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412776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Arial Black" panose="020B0A04020102020204" pitchFamily="34" charset="0"/>
            </a:endParaRPr>
          </a:p>
          <a:p>
            <a:pPr algn="just"/>
            <a:endParaRPr lang="ru-RU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err="1" smtClean="0">
                <a:latin typeface="Arial Black" panose="020B0A04020102020204" pitchFamily="34" charset="0"/>
              </a:rPr>
              <a:t>Квест</a:t>
            </a:r>
            <a:r>
              <a:rPr lang="ru-RU" sz="2400" dirty="0" smtClean="0">
                <a:latin typeface="Arial Black" panose="020B0A04020102020204" pitchFamily="34" charset="0"/>
              </a:rPr>
              <a:t>-технология </a:t>
            </a:r>
            <a:r>
              <a:rPr lang="ru-RU" sz="2400" dirty="0">
                <a:latin typeface="Arial Black" panose="020B0A04020102020204" pitchFamily="34" charset="0"/>
              </a:rPr>
              <a:t>актуальна в контексте требований ФГОС ДО, так как </a:t>
            </a:r>
            <a:r>
              <a:rPr lang="ru-RU" sz="2400" dirty="0" smtClean="0">
                <a:latin typeface="Arial Black" panose="020B0A04020102020204" pitchFamily="34" charset="0"/>
              </a:rPr>
              <a:t>она направлена </a:t>
            </a:r>
            <a:r>
              <a:rPr lang="ru-RU" sz="2400" dirty="0">
                <a:latin typeface="Arial Black" panose="020B0A04020102020204" pitchFamily="34" charset="0"/>
              </a:rPr>
              <a:t>на самовоспитание и саморазвитие ребёнка как личности творческой, физически здоровой, с активной познавательной позицией </a:t>
            </a:r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ходе решения игровых поисковых задач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Arial Black" panose="020B0A04020102020204" pitchFamily="34" charset="0"/>
              </a:rPr>
              <a:t>ПЛАН ПОДГОТОВКИ ИГРЫ</a:t>
            </a:r>
            <a:r>
              <a:rPr lang="ru-RU" sz="2000" dirty="0" smtClean="0">
                <a:latin typeface="Arial Black" panose="020B0A04020102020204" pitchFamily="34" charset="0"/>
              </a:rPr>
              <a:t>:</a:t>
            </a:r>
          </a:p>
          <a:p>
            <a:pPr algn="ctr"/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1. Разработать </a:t>
            </a:r>
            <a:r>
              <a:rPr lang="ru-RU" sz="2000" dirty="0" smtClean="0">
                <a:latin typeface="Arial Black" panose="020B0A04020102020204" pitchFamily="34" charset="0"/>
              </a:rPr>
              <a:t>сценарий;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2. Создать антураж для каждой зоны проведения </a:t>
            </a:r>
            <a:r>
              <a:rPr lang="ru-RU" sz="2000" dirty="0" smtClean="0">
                <a:latin typeface="Arial Black" panose="020B0A04020102020204" pitchFamily="34" charset="0"/>
              </a:rPr>
              <a:t>действий;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3. Подготовить музыкальное </a:t>
            </a:r>
            <a:r>
              <a:rPr lang="ru-RU" sz="2000" dirty="0" smtClean="0">
                <a:latin typeface="Arial Black" panose="020B0A04020102020204" pitchFamily="34" charset="0"/>
              </a:rPr>
              <a:t>сопровождение;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4. Разработать презентацию для вступительной </a:t>
            </a:r>
            <a:r>
              <a:rPr lang="ru-RU" sz="2000" dirty="0" smtClean="0">
                <a:latin typeface="Arial Black" panose="020B0A04020102020204" pitchFamily="34" charset="0"/>
              </a:rPr>
              <a:t>части;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5. Оформить наглядные </a:t>
            </a:r>
            <a:r>
              <a:rPr lang="ru-RU" sz="2000" dirty="0" smtClean="0">
                <a:latin typeface="Arial Black" panose="020B0A04020102020204" pitchFamily="34" charset="0"/>
              </a:rPr>
              <a:t>материалы (</a:t>
            </a:r>
            <a:r>
              <a:rPr lang="ru-RU" sz="2000" i="1" dirty="0" smtClean="0">
                <a:latin typeface="Arial Black" panose="020B0A04020102020204" pitchFamily="34" charset="0"/>
              </a:rPr>
              <a:t>«карты»</a:t>
            </a:r>
            <a:r>
              <a:rPr lang="ru-RU" sz="2000" dirty="0" smtClean="0">
                <a:latin typeface="Arial Black" panose="020B0A04020102020204" pitchFamily="34" charset="0"/>
              </a:rPr>
              <a:t>);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6. Продумать методику и организацию проведения игровых </a:t>
            </a:r>
            <a:r>
              <a:rPr lang="ru-RU" sz="2000" dirty="0" smtClean="0">
                <a:latin typeface="Arial Black" panose="020B0A04020102020204" pitchFamily="34" charset="0"/>
              </a:rPr>
              <a:t>заданий;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7. Подготовить необходимый реквизит для прохождения каждого испытания.</a:t>
            </a:r>
          </a:p>
        </p:txBody>
      </p:sp>
    </p:spTree>
    <p:extLst>
      <p:ext uri="{BB962C8B-B14F-4D97-AF65-F5344CB8AC3E}">
        <p14:creationId xmlns:p14="http://schemas.microsoft.com/office/powerpoint/2010/main" val="3595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8" y="0"/>
            <a:ext cx="9167200" cy="68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7702624" cy="182763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Военно-патриотическая игра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«Зимняя 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Зарничка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МО март22\2cf906de-abf3-408c-90f3-50140d26d3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79933"/>
            <a:ext cx="2783980" cy="24599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О март22\59779415-d5bc-411b-829a-bf940b15ef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5" y="3247933"/>
            <a:ext cx="3615214" cy="27114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О март22\abdb5ecb-1bbb-46c8-b418-a58286d7a0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43808"/>
            <a:ext cx="2612286" cy="27918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О март22\f84326fe-123c-441d-8afc-4cde461368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07" y="892514"/>
            <a:ext cx="3654271" cy="23204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МО март22\dc692e63-1dfc-4e16-b536-f5d45e078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6474"/>
            <a:ext cx="2160240" cy="25706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О март22\dc0baa2e-7902-4a32-9de1-7825f0200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16" y="683564"/>
            <a:ext cx="3633664" cy="2529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О март22\cb1f63fe-5f55-433d-ae9e-abce6c66f43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5" y="3428432"/>
            <a:ext cx="3576359" cy="26196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МО март22\d238dcfa-b38c-43c3-9091-e1cfa3b97e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46" y="3448135"/>
            <a:ext cx="2902470" cy="25999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114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Военно-патриотическая игра «Зимняя Зарничка»</vt:lpstr>
      <vt:lpstr>Презентация PowerPoint</vt:lpstr>
      <vt:lpstr>Презентация PowerPoint</vt:lpstr>
      <vt:lpstr>Физкультурно-экологический квест «Капелька в беде»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27</cp:revision>
  <dcterms:created xsi:type="dcterms:W3CDTF">2022-03-11T06:00:59Z</dcterms:created>
  <dcterms:modified xsi:type="dcterms:W3CDTF">2022-03-16T04:02:35Z</dcterms:modified>
</cp:coreProperties>
</file>